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67" r:id="rId6"/>
    <p:sldId id="268" r:id="rId7"/>
    <p:sldId id="261" r:id="rId8"/>
    <p:sldId id="265" r:id="rId9"/>
    <p:sldId id="260" r:id="rId10"/>
    <p:sldId id="269" r:id="rId11"/>
    <p:sldId id="259" r:id="rId12"/>
    <p:sldId id="258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B200"/>
    <a:srgbClr val="DAA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9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6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3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6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4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6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1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8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4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4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0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0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C1EDB-D7C6-48C1-B03B-15F20A112772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4A5C8-F6B4-4DF7-9341-EA00DB88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3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6" y="2555985"/>
            <a:ext cx="12458330" cy="1906818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 - БРЕЙК</a:t>
            </a:r>
            <a:endParaRPr lang="en-US" sz="8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408 </a:t>
            </a:r>
          </a:p>
        </p:txBody>
      </p:sp>
    </p:spTree>
    <p:extLst>
      <p:ext uri="{BB962C8B-B14F-4D97-AF65-F5344CB8AC3E}">
        <p14:creationId xmlns:p14="http://schemas.microsoft.com/office/powerpoint/2010/main" val="16589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266330" y="3266029"/>
            <a:ext cx="12458330" cy="1906818"/>
          </a:xfrm>
        </p:spPr>
        <p:txBody>
          <a:bodyPr>
            <a:noAutofit/>
          </a:bodyPr>
          <a:lstStyle/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 НЫСАНДАРЫНЫҢ ТЕХНОЛОГИЯЛЫҚ ЖҮЙЕЛЕРІН ҚОРҒАУ БОЙЫНША КИБЕРОҚЫТУ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53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71472" y="4556464"/>
            <a:ext cx="11849053" cy="190681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«ҚАЗІРГІ КЕЗЕҢДЕГІ ОТАНДЫҚ ТАРИХ ҒЫЛЫМЫНЫҢ ДАМУЫ ЖӘНЕ ОНЫҢ БАҒЫТТАРЫ» ТАҚЫРЫБЫНДА «БЕКМАХАНОВ ОҚУЛАРЫ» АТТЫ ХАЛЫҚАРАЛЫҚ ҒЫЛЫМИ-ТЕОРИЯЛЫҚ КОНФЕРЕНЦИЯ</a:t>
            </a:r>
            <a:r>
              <a:rPr lang="kk-KZ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0" y="222531"/>
            <a:ext cx="7708775" cy="1109642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409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32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266330" y="3997171"/>
            <a:ext cx="12458330" cy="190681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ОНКОЛОГИЯ ЖӘНЕ</a:t>
            </a:r>
            <a:b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ДИАГНОСТИКАДАҒЫ ЖАСАНДЫ</a:t>
            </a:r>
            <a:b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4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kk-KZ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1731144" y="2539012"/>
            <a:ext cx="9499108" cy="399495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186" y="0"/>
            <a:ext cx="12396186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350476"/>
            <a:ext cx="1210235" cy="1354310"/>
          </a:xfrm>
          <a:prstGeom prst="rect">
            <a:avLst/>
          </a:prstGeom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69651" y="1371841"/>
            <a:ext cx="10848512" cy="5965204"/>
          </a:xfrm>
        </p:spPr>
        <p:txBody>
          <a:bodyPr>
            <a:noAutofit/>
          </a:bodyPr>
          <a:lstStyle/>
          <a:p>
            <a:r>
              <a:rPr lang="kk-KZ" sz="19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</a:t>
            </a:r>
            <a:r>
              <a:rPr lang="ru-RU" sz="19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28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188" y="350476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04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6" y="3585561"/>
            <a:ext cx="12458330" cy="1906818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САЛҚЫНБАЙ АНАР БЕКМЫРЗАҚЫЗЫНЫҢ «А.БАЙТҰРСЫНҰЛЫНЫҢ «ӘДЕБИЕТ ТАНЫТҚЫШ» ЕҢБЕГІНІҢ ТАРИХИ ЖӘНЕ ТЕОРИЯЛЫҚ МАҢЫЗЫ» ТАҚЫРЫБЫНДАҒЫ КӨШБАСШЫЛЫҚ ДӘРІСІ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32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7" y="3387712"/>
            <a:ext cx="12458330" cy="190681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"МАТЕМАТИКА, МЕХАНИКА ЖӘНЕ АҚПАРАТТЫҚ ТЕХНОЛОГИЯЛАР" ТАҚЫРЫБЫНДАҒЫ ІРІ ХАЛЫҚАРАЛЫҚ КОНФЕРЕНЦИЯНЫ (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ICMM&amp;IT 2025)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1" y="226708"/>
            <a:ext cx="7708775" cy="1412073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416 </a:t>
            </a:r>
          </a:p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3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7" y="3766357"/>
            <a:ext cx="12458330" cy="190681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5400" b="1" baseline="30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PARALLEL COMPUTING TECHNOLOGIES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1" y="226708"/>
            <a:ext cx="7708775" cy="1412073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408 </a:t>
            </a:r>
          </a:p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18th International Conference on Parallel Computing Technologies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18th International Conference on Parallel Computing Technologies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2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7" y="2294174"/>
            <a:ext cx="12458330" cy="1906818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4 – ONLINE SESSION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1" y="226708"/>
            <a:ext cx="7708775" cy="1412073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7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71023" y="4056142"/>
            <a:ext cx="12458330" cy="1906818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3 – BIOTECHNOLOGICAL SOLUTIONS FOR SUSTAINABILITY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1" y="226708"/>
            <a:ext cx="7708775" cy="1412073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HALL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6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0" y="4124792"/>
            <a:ext cx="12446493" cy="1906818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«DIGITAL FARABI 2026» </a:t>
            </a:r>
            <a:r>
              <a:rPr lang="ru-RU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 ХАЛЫҚАРАЛЫҚ КОНФЕРЕНЦИЯСЫ</a:t>
            </a:r>
            <a:endParaRPr lang="en-US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7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27248" y="4074930"/>
            <a:ext cx="12446493" cy="1906818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FORBES KAZAKHSTAN </a:t>
            </a:r>
            <a:r>
              <a:rPr lang="kk-KZ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НҰСҚАСЫНА ЕНГЕН БИЗНЕСМЕН АЛМАС ТАЛАСҰЛЫ ЧУКИННІҢ ШЕБЕРЛІК СЫНЫБЫ</a:t>
            </a:r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241612" y="559883"/>
            <a:ext cx="7708775" cy="1109642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КОНФЕРЕНЦ-ЗАЛ</a:t>
            </a:r>
            <a:endParaRPr lang="en-US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8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469932"/>
            <a:ext cx="1210235" cy="135431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133165" y="3058156"/>
            <a:ext cx="12458330" cy="1906818"/>
          </a:xfrm>
        </p:spPr>
        <p:txBody>
          <a:bodyPr>
            <a:noAutofit/>
          </a:bodyPr>
          <a:lstStyle/>
          <a:p>
            <a:r>
              <a:rPr lang="kk-KZ" sz="13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ХОЛЛ</a:t>
            </a:r>
            <a:endParaRPr lang="en-US" sz="13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109574" y="373452"/>
            <a:ext cx="7708775" cy="1109642"/>
          </a:xfrm>
        </p:spPr>
        <p:txBody>
          <a:bodyPr>
            <a:noAutofit/>
          </a:bodyPr>
          <a:lstStyle/>
          <a:p>
            <a:r>
              <a:rPr lang="kk-KZ" sz="13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қабат</a:t>
            </a:r>
            <a:endParaRPr lang="ru-RU" sz="13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elibrary.kaznu.kz/wp-content/themes/kaznu-theme/images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333" y="559512"/>
            <a:ext cx="1417893" cy="102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00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12365</TotalTime>
  <Words>157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Times New Roman</vt:lpstr>
      <vt:lpstr>Тема Office</vt:lpstr>
      <vt:lpstr>КОФЕ - БРЕЙК</vt:lpstr>
      <vt:lpstr>ПРОФЕССОР САЛҚЫНБАЙ АНАР БЕКМЫРЗАҚЫЗЫНЫҢ «А.БАЙТҰРСЫНҰЛЫНЫҢ «ӘДЕБИЕТ ТАНЫТҚЫШ» ЕҢБЕГІНІҢ ТАРИХИ ЖӘНЕ ТЕОРИЯЛЫҚ МАҢЫЗЫ» ТАҚЫРЫБЫНДАҒЫ КӨШБАСШЫЛЫҚ ДӘРІСІ</vt:lpstr>
      <vt:lpstr>"МАТЕМАТИКА, МЕХАНИКА ЖӘНЕ АҚПАРАТТЫҚ ТЕХНОЛОГИЯЛАР" ТАҚЫРЫБЫНДАҒЫ ІРІ ХАЛЫҚАРАЛЫҚ КОНФЕРЕНЦИЯНЫ (ICMM&amp;IT 2025)</vt:lpstr>
      <vt:lpstr>18th INTERNATIONAL CONFERENCE ON PARALLEL COMPUTING TECHNOLOGIES</vt:lpstr>
      <vt:lpstr>SESSION 4 – ONLINE SESSION</vt:lpstr>
      <vt:lpstr>SESSION 3 – BIOTECHNOLOGICAL SOLUTIONS FOR SUSTAINABILITY</vt:lpstr>
      <vt:lpstr>«DIGITAL FARABI 2026» АТТЫ ХАЛЫҚАРАЛЫҚ КОНФЕРЕНЦИЯСЫ</vt:lpstr>
      <vt:lpstr> FORBES KAZAKHSTAN НҰСҚАСЫНА ЕНГЕН БИЗНЕСМЕН АЛМАС ТАЛАСҰЛЫ ЧУКИННІҢ ШЕБЕРЛІК СЫНЫБЫ</vt:lpstr>
      <vt:lpstr>ХОЛЛ</vt:lpstr>
      <vt:lpstr>ЭНЕРГЕТИКА НЫСАНДАРЫНЫҢ ТЕХНОЛОГИЯЛЫҚ ЖҮЙЕЛЕРІН ҚОРҒАУ БОЙЫНША КИБЕРОҚЫТУ</vt:lpstr>
      <vt:lpstr>«ҚАЗІРГІ КЕЗЕҢДЕГІ ОТАНДЫҚ ТАРИХ ҒЫЛЫМЫНЫҢ ДАМУЫ ЖӘНЕ ОНЫҢ БАҒЫТТАРЫ» ТАҚЫРЫБЫНДА «БЕКМАХАНОВ ОҚУЛАРЫ» АТТЫ ХАЛЫҚАРАЛЫҚ ҒЫЛЫМИ-ТЕОРИЯЛЫҚ КОНФЕРЕНЦИЯСЫ</vt:lpstr>
      <vt:lpstr>ОНКОЛОГИЯ ЖӘНЕ ДИАГНОСТИКАДАҒЫ ЖАСАНДЫ ИНТЕЛЛЕКТ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ЖАывопгырыьмдынкенкуеррвапыуенрвапрвыапргнертвапрнурнррк</dc:title>
  <dc:creator>Shef</dc:creator>
  <cp:lastModifiedBy>Shef</cp:lastModifiedBy>
  <cp:revision>77</cp:revision>
  <cp:lastPrinted>2026-09-03T05:39:39Z</cp:lastPrinted>
  <dcterms:created xsi:type="dcterms:W3CDTF">2025-09-04T05:53:53Z</dcterms:created>
  <dcterms:modified xsi:type="dcterms:W3CDTF">2026-09-03T05:41:38Z</dcterms:modified>
</cp:coreProperties>
</file>