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59" r:id="rId7"/>
    <p:sldId id="269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60"/>
  </p:normalViewPr>
  <p:slideViewPr>
    <p:cSldViewPr snapToGrid="0">
      <p:cViewPr>
        <p:scale>
          <a:sx n="75" d="100"/>
          <a:sy n="75" d="100"/>
        </p:scale>
        <p:origin x="213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8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5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7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8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47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68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8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3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3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2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4EF46-E637-4F9B-B552-3BCB494E0DD1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2BBA5-6148-42A9-9942-230994FCD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8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1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7" t="8652" r="58440" b="85767"/>
          <a:stretch>
            <a:fillRect/>
          </a:stretch>
        </p:blipFill>
        <p:spPr>
          <a:xfrm>
            <a:off x="8248648" y="831519"/>
            <a:ext cx="1076325" cy="342900"/>
          </a:xfrm>
          <a:custGeom>
            <a:avLst/>
            <a:gdLst>
              <a:gd name="connsiteX0" fmla="*/ 0 w 1076325"/>
              <a:gd name="connsiteY0" fmla="*/ 0 h 342900"/>
              <a:gd name="connsiteX1" fmla="*/ 1076325 w 1076325"/>
              <a:gd name="connsiteY1" fmla="*/ 0 h 342900"/>
              <a:gd name="connsiteX2" fmla="*/ 1076325 w 1076325"/>
              <a:gd name="connsiteY2" fmla="*/ 342900 h 342900"/>
              <a:gd name="connsiteX3" fmla="*/ 0 w 1076325"/>
              <a:gd name="connsiteY3" fmla="*/ 342900 h 342900"/>
              <a:gd name="connsiteX4" fmla="*/ 0 w 1076325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325" h="342900">
                <a:moveTo>
                  <a:pt x="0" y="0"/>
                </a:moveTo>
                <a:lnTo>
                  <a:pt x="1076325" y="0"/>
                </a:lnTo>
                <a:lnTo>
                  <a:pt x="107632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1" t="8652" r="27269" b="85767"/>
          <a:stretch>
            <a:fillRect/>
          </a:stretch>
        </p:blipFill>
        <p:spPr>
          <a:xfrm>
            <a:off x="9358308" y="831519"/>
            <a:ext cx="1281115" cy="342900"/>
          </a:xfrm>
          <a:custGeom>
            <a:avLst/>
            <a:gdLst>
              <a:gd name="connsiteX0" fmla="*/ 0 w 1281115"/>
              <a:gd name="connsiteY0" fmla="*/ 0 h 342900"/>
              <a:gd name="connsiteX1" fmla="*/ 1281115 w 1281115"/>
              <a:gd name="connsiteY1" fmla="*/ 0 h 342900"/>
              <a:gd name="connsiteX2" fmla="*/ 1281115 w 1281115"/>
              <a:gd name="connsiteY2" fmla="*/ 342900 h 342900"/>
              <a:gd name="connsiteX3" fmla="*/ 0 w 1281115"/>
              <a:gd name="connsiteY3" fmla="*/ 342900 h 342900"/>
              <a:gd name="connsiteX4" fmla="*/ 0 w 1281115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115" h="342900">
                <a:moveTo>
                  <a:pt x="0" y="0"/>
                </a:moveTo>
                <a:lnTo>
                  <a:pt x="1281115" y="0"/>
                </a:lnTo>
                <a:lnTo>
                  <a:pt x="1281115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1" t="8652" r="17557" b="67945"/>
          <a:stretch>
            <a:fillRect/>
          </a:stretch>
        </p:blipFill>
        <p:spPr>
          <a:xfrm>
            <a:off x="10672756" y="831519"/>
            <a:ext cx="376244" cy="1437916"/>
          </a:xfrm>
          <a:custGeom>
            <a:avLst/>
            <a:gdLst>
              <a:gd name="connsiteX0" fmla="*/ 0 w 376244"/>
              <a:gd name="connsiteY0" fmla="*/ 0 h 1437916"/>
              <a:gd name="connsiteX1" fmla="*/ 376244 w 376244"/>
              <a:gd name="connsiteY1" fmla="*/ 0 h 1437916"/>
              <a:gd name="connsiteX2" fmla="*/ 376244 w 376244"/>
              <a:gd name="connsiteY2" fmla="*/ 1437916 h 1437916"/>
              <a:gd name="connsiteX3" fmla="*/ 0 w 376244"/>
              <a:gd name="connsiteY3" fmla="*/ 1437916 h 1437916"/>
              <a:gd name="connsiteX4" fmla="*/ 0 w 376244"/>
              <a:gd name="connsiteY4" fmla="*/ 0 h 14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44" h="1437916">
                <a:moveTo>
                  <a:pt x="0" y="0"/>
                </a:moveTo>
                <a:lnTo>
                  <a:pt x="376244" y="0"/>
                </a:lnTo>
                <a:lnTo>
                  <a:pt x="376244" y="1437916"/>
                </a:lnTo>
                <a:lnTo>
                  <a:pt x="0" y="1437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7" t="14890" r="27269" b="71315"/>
          <a:stretch>
            <a:fillRect/>
          </a:stretch>
        </p:blipFill>
        <p:spPr>
          <a:xfrm>
            <a:off x="10203658" y="1214780"/>
            <a:ext cx="435765" cy="847589"/>
          </a:xfrm>
          <a:custGeom>
            <a:avLst/>
            <a:gdLst>
              <a:gd name="connsiteX0" fmla="*/ 0 w 435765"/>
              <a:gd name="connsiteY0" fmla="*/ 0 h 847589"/>
              <a:gd name="connsiteX1" fmla="*/ 435765 w 435765"/>
              <a:gd name="connsiteY1" fmla="*/ 0 h 847589"/>
              <a:gd name="connsiteX2" fmla="*/ 435765 w 435765"/>
              <a:gd name="connsiteY2" fmla="*/ 847589 h 847589"/>
              <a:gd name="connsiteX3" fmla="*/ 0 w 435765"/>
              <a:gd name="connsiteY3" fmla="*/ 847589 h 847589"/>
              <a:gd name="connsiteX4" fmla="*/ 0 w 435765"/>
              <a:gd name="connsiteY4" fmla="*/ 0 h 84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65" h="847589">
                <a:moveTo>
                  <a:pt x="0" y="0"/>
                </a:moveTo>
                <a:lnTo>
                  <a:pt x="435765" y="0"/>
                </a:lnTo>
                <a:lnTo>
                  <a:pt x="435765" y="847589"/>
                </a:lnTo>
                <a:lnTo>
                  <a:pt x="0" y="84758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0" t="14899" r="60134" b="61698"/>
          <a:stretch>
            <a:fillRect/>
          </a:stretch>
        </p:blipFill>
        <p:spPr>
          <a:xfrm>
            <a:off x="8253411" y="1215363"/>
            <a:ext cx="1000126" cy="1437916"/>
          </a:xfrm>
          <a:custGeom>
            <a:avLst/>
            <a:gdLst>
              <a:gd name="connsiteX0" fmla="*/ 0 w 1000126"/>
              <a:gd name="connsiteY0" fmla="*/ 0 h 1437916"/>
              <a:gd name="connsiteX1" fmla="*/ 1000126 w 1000126"/>
              <a:gd name="connsiteY1" fmla="*/ 0 h 1437916"/>
              <a:gd name="connsiteX2" fmla="*/ 1000126 w 1000126"/>
              <a:gd name="connsiteY2" fmla="*/ 1437916 h 1437916"/>
              <a:gd name="connsiteX3" fmla="*/ 0 w 1000126"/>
              <a:gd name="connsiteY3" fmla="*/ 1437916 h 1437916"/>
              <a:gd name="connsiteX4" fmla="*/ 0 w 1000126"/>
              <a:gd name="connsiteY4" fmla="*/ 0 h 14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26" h="1437916">
                <a:moveTo>
                  <a:pt x="0" y="0"/>
                </a:moveTo>
                <a:lnTo>
                  <a:pt x="1000126" y="0"/>
                </a:lnTo>
                <a:lnTo>
                  <a:pt x="1000126" y="1437916"/>
                </a:lnTo>
                <a:lnTo>
                  <a:pt x="0" y="1437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1" t="14899" r="38488" b="71315"/>
          <a:stretch>
            <a:fillRect/>
          </a:stretch>
        </p:blipFill>
        <p:spPr>
          <a:xfrm>
            <a:off x="9277354" y="1215363"/>
            <a:ext cx="888997" cy="847007"/>
          </a:xfrm>
          <a:custGeom>
            <a:avLst/>
            <a:gdLst>
              <a:gd name="connsiteX0" fmla="*/ 0 w 888997"/>
              <a:gd name="connsiteY0" fmla="*/ 0 h 847007"/>
              <a:gd name="connsiteX1" fmla="*/ 888997 w 888997"/>
              <a:gd name="connsiteY1" fmla="*/ 0 h 847007"/>
              <a:gd name="connsiteX2" fmla="*/ 888997 w 888997"/>
              <a:gd name="connsiteY2" fmla="*/ 847007 h 847007"/>
              <a:gd name="connsiteX3" fmla="*/ 0 w 888997"/>
              <a:gd name="connsiteY3" fmla="*/ 847007 h 847007"/>
              <a:gd name="connsiteX4" fmla="*/ 0 w 888997"/>
              <a:gd name="connsiteY4" fmla="*/ 0 h 84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8997" h="847007">
                <a:moveTo>
                  <a:pt x="0" y="0"/>
                </a:moveTo>
                <a:lnTo>
                  <a:pt x="888997" y="0"/>
                </a:lnTo>
                <a:lnTo>
                  <a:pt x="888997" y="847007"/>
                </a:lnTo>
                <a:lnTo>
                  <a:pt x="0" y="84700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34" t="26601" r="2875" b="58287"/>
          <a:stretch>
            <a:fillRect/>
          </a:stretch>
        </p:blipFill>
        <p:spPr>
          <a:xfrm>
            <a:off x="11082334" y="1934321"/>
            <a:ext cx="585793" cy="928508"/>
          </a:xfrm>
          <a:custGeom>
            <a:avLst/>
            <a:gdLst>
              <a:gd name="connsiteX0" fmla="*/ 0 w 585793"/>
              <a:gd name="connsiteY0" fmla="*/ 0 h 928508"/>
              <a:gd name="connsiteX1" fmla="*/ 585793 w 585793"/>
              <a:gd name="connsiteY1" fmla="*/ 0 h 928508"/>
              <a:gd name="connsiteX2" fmla="*/ 585793 w 585793"/>
              <a:gd name="connsiteY2" fmla="*/ 928508 h 928508"/>
              <a:gd name="connsiteX3" fmla="*/ 0 w 585793"/>
              <a:gd name="connsiteY3" fmla="*/ 928508 h 928508"/>
              <a:gd name="connsiteX4" fmla="*/ 0 w 585793"/>
              <a:gd name="connsiteY4" fmla="*/ 0 h 92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5793" h="928508">
                <a:moveTo>
                  <a:pt x="0" y="0"/>
                </a:moveTo>
                <a:lnTo>
                  <a:pt x="585793" y="0"/>
                </a:lnTo>
                <a:lnTo>
                  <a:pt x="585793" y="928508"/>
                </a:lnTo>
                <a:lnTo>
                  <a:pt x="0" y="9285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8" t="29342" r="27269" b="62671"/>
          <a:stretch>
            <a:fillRect/>
          </a:stretch>
        </p:blipFill>
        <p:spPr>
          <a:xfrm>
            <a:off x="9272595" y="2102732"/>
            <a:ext cx="1366825" cy="490717"/>
          </a:xfrm>
          <a:custGeom>
            <a:avLst/>
            <a:gdLst>
              <a:gd name="connsiteX0" fmla="*/ 0 w 1366825"/>
              <a:gd name="connsiteY0" fmla="*/ 0 h 490717"/>
              <a:gd name="connsiteX1" fmla="*/ 1366825 w 1366825"/>
              <a:gd name="connsiteY1" fmla="*/ 0 h 490717"/>
              <a:gd name="connsiteX2" fmla="*/ 1366825 w 1366825"/>
              <a:gd name="connsiteY2" fmla="*/ 490717 h 490717"/>
              <a:gd name="connsiteX3" fmla="*/ 0 w 1366825"/>
              <a:gd name="connsiteY3" fmla="*/ 490717 h 490717"/>
              <a:gd name="connsiteX4" fmla="*/ 0 w 1366825"/>
              <a:gd name="connsiteY4" fmla="*/ 0 h 4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25" h="490717">
                <a:moveTo>
                  <a:pt x="0" y="0"/>
                </a:moveTo>
                <a:lnTo>
                  <a:pt x="1366825" y="0"/>
                </a:lnTo>
                <a:lnTo>
                  <a:pt x="1366825" y="490717"/>
                </a:lnTo>
                <a:lnTo>
                  <a:pt x="0" y="49071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1" t="32721" r="17557" b="53483"/>
          <a:stretch>
            <a:fillRect/>
          </a:stretch>
        </p:blipFill>
        <p:spPr>
          <a:xfrm>
            <a:off x="10672753" y="2310379"/>
            <a:ext cx="376248" cy="847589"/>
          </a:xfrm>
          <a:custGeom>
            <a:avLst/>
            <a:gdLst>
              <a:gd name="connsiteX0" fmla="*/ 0 w 376248"/>
              <a:gd name="connsiteY0" fmla="*/ 0 h 847589"/>
              <a:gd name="connsiteX1" fmla="*/ 376248 w 376248"/>
              <a:gd name="connsiteY1" fmla="*/ 0 h 847589"/>
              <a:gd name="connsiteX2" fmla="*/ 376248 w 376248"/>
              <a:gd name="connsiteY2" fmla="*/ 847589 h 847589"/>
              <a:gd name="connsiteX3" fmla="*/ 0 w 376248"/>
              <a:gd name="connsiteY3" fmla="*/ 847589 h 847589"/>
              <a:gd name="connsiteX4" fmla="*/ 0 w 376248"/>
              <a:gd name="connsiteY4" fmla="*/ 0 h 84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48" h="847589">
                <a:moveTo>
                  <a:pt x="0" y="0"/>
                </a:moveTo>
                <a:lnTo>
                  <a:pt x="376248" y="0"/>
                </a:lnTo>
                <a:lnTo>
                  <a:pt x="376248" y="847589"/>
                </a:lnTo>
                <a:lnTo>
                  <a:pt x="0" y="84758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0" name="Рисунок 9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8" t="37986" r="35965" b="38611"/>
          <a:stretch>
            <a:fillRect/>
          </a:stretch>
        </p:blipFill>
        <p:spPr>
          <a:xfrm>
            <a:off x="9272594" y="2633811"/>
            <a:ext cx="1000126" cy="1437916"/>
          </a:xfrm>
          <a:custGeom>
            <a:avLst/>
            <a:gdLst>
              <a:gd name="connsiteX0" fmla="*/ 0 w 1000126"/>
              <a:gd name="connsiteY0" fmla="*/ 0 h 1437916"/>
              <a:gd name="connsiteX1" fmla="*/ 1000126 w 1000126"/>
              <a:gd name="connsiteY1" fmla="*/ 0 h 1437916"/>
              <a:gd name="connsiteX2" fmla="*/ 1000126 w 1000126"/>
              <a:gd name="connsiteY2" fmla="*/ 1437916 h 1437916"/>
              <a:gd name="connsiteX3" fmla="*/ 0 w 1000126"/>
              <a:gd name="connsiteY3" fmla="*/ 1437916 h 1437916"/>
              <a:gd name="connsiteX4" fmla="*/ 0 w 1000126"/>
              <a:gd name="connsiteY4" fmla="*/ 0 h 14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26" h="1437916">
                <a:moveTo>
                  <a:pt x="0" y="0"/>
                </a:moveTo>
                <a:lnTo>
                  <a:pt x="1000126" y="0"/>
                </a:lnTo>
                <a:lnTo>
                  <a:pt x="1000126" y="1437916"/>
                </a:lnTo>
                <a:lnTo>
                  <a:pt x="0" y="1437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9" t="37986" r="27269" b="53483"/>
          <a:stretch>
            <a:fillRect/>
          </a:stretch>
        </p:blipFill>
        <p:spPr>
          <a:xfrm>
            <a:off x="10296519" y="2633811"/>
            <a:ext cx="342900" cy="524157"/>
          </a:xfrm>
          <a:custGeom>
            <a:avLst/>
            <a:gdLst>
              <a:gd name="connsiteX0" fmla="*/ 0 w 342900"/>
              <a:gd name="connsiteY0" fmla="*/ 0 h 524157"/>
              <a:gd name="connsiteX1" fmla="*/ 342900 w 342900"/>
              <a:gd name="connsiteY1" fmla="*/ 0 h 524157"/>
              <a:gd name="connsiteX2" fmla="*/ 342900 w 342900"/>
              <a:gd name="connsiteY2" fmla="*/ 524157 h 524157"/>
              <a:gd name="connsiteX3" fmla="*/ 0 w 342900"/>
              <a:gd name="connsiteY3" fmla="*/ 524157 h 524157"/>
              <a:gd name="connsiteX4" fmla="*/ 0 w 342900"/>
              <a:gd name="connsiteY4" fmla="*/ 0 h 524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524157">
                <a:moveTo>
                  <a:pt x="0" y="0"/>
                </a:moveTo>
                <a:lnTo>
                  <a:pt x="342900" y="0"/>
                </a:lnTo>
                <a:lnTo>
                  <a:pt x="342900" y="524157"/>
                </a:lnTo>
                <a:lnTo>
                  <a:pt x="0" y="5241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t="38923" r="60134" b="55497"/>
          <a:stretch>
            <a:fillRect/>
          </a:stretch>
        </p:blipFill>
        <p:spPr>
          <a:xfrm>
            <a:off x="7687465" y="2691379"/>
            <a:ext cx="1566073" cy="342900"/>
          </a:xfrm>
          <a:custGeom>
            <a:avLst/>
            <a:gdLst>
              <a:gd name="connsiteX0" fmla="*/ 0 w 1566073"/>
              <a:gd name="connsiteY0" fmla="*/ 0 h 342900"/>
              <a:gd name="connsiteX1" fmla="*/ 1566073 w 1566073"/>
              <a:gd name="connsiteY1" fmla="*/ 0 h 342900"/>
              <a:gd name="connsiteX2" fmla="*/ 1566073 w 1566073"/>
              <a:gd name="connsiteY2" fmla="*/ 342900 h 342900"/>
              <a:gd name="connsiteX3" fmla="*/ 0 w 1566073"/>
              <a:gd name="connsiteY3" fmla="*/ 342900 h 342900"/>
              <a:gd name="connsiteX4" fmla="*/ 0 w 1566073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6073" h="342900">
                <a:moveTo>
                  <a:pt x="0" y="0"/>
                </a:moveTo>
                <a:lnTo>
                  <a:pt x="1566073" y="0"/>
                </a:lnTo>
                <a:lnTo>
                  <a:pt x="1566073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32" t="42083" r="2875" b="53483"/>
          <a:stretch>
            <a:fillRect/>
          </a:stretch>
        </p:blipFill>
        <p:spPr>
          <a:xfrm>
            <a:off x="11069618" y="2885537"/>
            <a:ext cx="598509" cy="272432"/>
          </a:xfrm>
          <a:custGeom>
            <a:avLst/>
            <a:gdLst>
              <a:gd name="connsiteX0" fmla="*/ 0 w 598509"/>
              <a:gd name="connsiteY0" fmla="*/ 0 h 272432"/>
              <a:gd name="connsiteX1" fmla="*/ 598509 w 598509"/>
              <a:gd name="connsiteY1" fmla="*/ 0 h 272432"/>
              <a:gd name="connsiteX2" fmla="*/ 598509 w 598509"/>
              <a:gd name="connsiteY2" fmla="*/ 272432 h 272432"/>
              <a:gd name="connsiteX3" fmla="*/ 0 w 598509"/>
              <a:gd name="connsiteY3" fmla="*/ 272432 h 272432"/>
              <a:gd name="connsiteX4" fmla="*/ 0 w 598509"/>
              <a:gd name="connsiteY4" fmla="*/ 0 h 27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509" h="272432">
                <a:moveTo>
                  <a:pt x="0" y="0"/>
                </a:moveTo>
                <a:lnTo>
                  <a:pt x="598509" y="0"/>
                </a:lnTo>
                <a:lnTo>
                  <a:pt x="598509" y="272432"/>
                </a:lnTo>
                <a:lnTo>
                  <a:pt x="0" y="2724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t="45124" r="60472" b="31954"/>
          <a:stretch>
            <a:fillRect/>
          </a:stretch>
        </p:blipFill>
        <p:spPr>
          <a:xfrm>
            <a:off x="7687464" y="3072379"/>
            <a:ext cx="1551796" cy="1408402"/>
          </a:xfrm>
          <a:custGeom>
            <a:avLst/>
            <a:gdLst>
              <a:gd name="connsiteX0" fmla="*/ 0 w 1551796"/>
              <a:gd name="connsiteY0" fmla="*/ 0 h 1408402"/>
              <a:gd name="connsiteX1" fmla="*/ 1551796 w 1551796"/>
              <a:gd name="connsiteY1" fmla="*/ 0 h 1408402"/>
              <a:gd name="connsiteX2" fmla="*/ 1551796 w 1551796"/>
              <a:gd name="connsiteY2" fmla="*/ 1408402 h 1408402"/>
              <a:gd name="connsiteX3" fmla="*/ 0 w 1551796"/>
              <a:gd name="connsiteY3" fmla="*/ 1408402 h 1408402"/>
              <a:gd name="connsiteX4" fmla="*/ 0 w 1551796"/>
              <a:gd name="connsiteY4" fmla="*/ 0 h 140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1796" h="1408402">
                <a:moveTo>
                  <a:pt x="0" y="0"/>
                </a:moveTo>
                <a:lnTo>
                  <a:pt x="1551796" y="0"/>
                </a:lnTo>
                <a:lnTo>
                  <a:pt x="1551796" y="1408402"/>
                </a:lnTo>
                <a:lnTo>
                  <a:pt x="0" y="140840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3" t="47071" r="2875" b="44943"/>
          <a:stretch>
            <a:fillRect/>
          </a:stretch>
        </p:blipFill>
        <p:spPr>
          <a:xfrm>
            <a:off x="10301302" y="3192007"/>
            <a:ext cx="1366825" cy="490717"/>
          </a:xfrm>
          <a:custGeom>
            <a:avLst/>
            <a:gdLst>
              <a:gd name="connsiteX0" fmla="*/ 0 w 1366825"/>
              <a:gd name="connsiteY0" fmla="*/ 0 h 490717"/>
              <a:gd name="connsiteX1" fmla="*/ 1366825 w 1366825"/>
              <a:gd name="connsiteY1" fmla="*/ 0 h 490717"/>
              <a:gd name="connsiteX2" fmla="*/ 1366825 w 1366825"/>
              <a:gd name="connsiteY2" fmla="*/ 490717 h 490717"/>
              <a:gd name="connsiteX3" fmla="*/ 0 w 1366825"/>
              <a:gd name="connsiteY3" fmla="*/ 490717 h 490717"/>
              <a:gd name="connsiteX4" fmla="*/ 0 w 1366825"/>
              <a:gd name="connsiteY4" fmla="*/ 0 h 4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25" h="490717">
                <a:moveTo>
                  <a:pt x="0" y="0"/>
                </a:moveTo>
                <a:lnTo>
                  <a:pt x="1366825" y="0"/>
                </a:lnTo>
                <a:lnTo>
                  <a:pt x="1366825" y="490717"/>
                </a:lnTo>
                <a:lnTo>
                  <a:pt x="0" y="49071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88" t="55359" r="2800" b="38611"/>
          <a:stretch>
            <a:fillRect/>
          </a:stretch>
        </p:blipFill>
        <p:spPr>
          <a:xfrm>
            <a:off x="10304478" y="3701264"/>
            <a:ext cx="1366825" cy="370464"/>
          </a:xfrm>
          <a:custGeom>
            <a:avLst/>
            <a:gdLst>
              <a:gd name="connsiteX0" fmla="*/ 0 w 1366825"/>
              <a:gd name="connsiteY0" fmla="*/ 0 h 370464"/>
              <a:gd name="connsiteX1" fmla="*/ 1366825 w 1366825"/>
              <a:gd name="connsiteY1" fmla="*/ 0 h 370464"/>
              <a:gd name="connsiteX2" fmla="*/ 1366825 w 1366825"/>
              <a:gd name="connsiteY2" fmla="*/ 370464 h 370464"/>
              <a:gd name="connsiteX3" fmla="*/ 0 w 1366825"/>
              <a:gd name="connsiteY3" fmla="*/ 370464 h 370464"/>
              <a:gd name="connsiteX4" fmla="*/ 0 w 1366825"/>
              <a:gd name="connsiteY4" fmla="*/ 0 h 3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25" h="370464">
                <a:moveTo>
                  <a:pt x="0" y="0"/>
                </a:moveTo>
                <a:lnTo>
                  <a:pt x="1366825" y="0"/>
                </a:lnTo>
                <a:lnTo>
                  <a:pt x="1366825" y="370464"/>
                </a:lnTo>
                <a:lnTo>
                  <a:pt x="0" y="37046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8" t="62017" r="2875" b="31954"/>
          <a:stretch>
            <a:fillRect/>
          </a:stretch>
        </p:blipFill>
        <p:spPr>
          <a:xfrm>
            <a:off x="9272594" y="4110317"/>
            <a:ext cx="2395533" cy="370464"/>
          </a:xfrm>
          <a:custGeom>
            <a:avLst/>
            <a:gdLst>
              <a:gd name="connsiteX0" fmla="*/ 0 w 2395533"/>
              <a:gd name="connsiteY0" fmla="*/ 0 h 370464"/>
              <a:gd name="connsiteX1" fmla="*/ 2395533 w 2395533"/>
              <a:gd name="connsiteY1" fmla="*/ 0 h 370464"/>
              <a:gd name="connsiteX2" fmla="*/ 2395533 w 2395533"/>
              <a:gd name="connsiteY2" fmla="*/ 370464 h 370464"/>
              <a:gd name="connsiteX3" fmla="*/ 0 w 2395533"/>
              <a:gd name="connsiteY3" fmla="*/ 370464 h 370464"/>
              <a:gd name="connsiteX4" fmla="*/ 0 w 2395533"/>
              <a:gd name="connsiteY4" fmla="*/ 0 h 3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5533" h="370464">
                <a:moveTo>
                  <a:pt x="0" y="0"/>
                </a:moveTo>
                <a:lnTo>
                  <a:pt x="2395533" y="0"/>
                </a:lnTo>
                <a:lnTo>
                  <a:pt x="2395533" y="370464"/>
                </a:lnTo>
                <a:lnTo>
                  <a:pt x="0" y="37046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02" t="68348" r="2875" b="1537"/>
          <a:stretch>
            <a:fillRect/>
          </a:stretch>
        </p:blipFill>
        <p:spPr>
          <a:xfrm>
            <a:off x="11144250" y="4499321"/>
            <a:ext cx="523876" cy="1850282"/>
          </a:xfrm>
          <a:custGeom>
            <a:avLst/>
            <a:gdLst>
              <a:gd name="connsiteX0" fmla="*/ 0 w 523876"/>
              <a:gd name="connsiteY0" fmla="*/ 0 h 1850282"/>
              <a:gd name="connsiteX1" fmla="*/ 523876 w 523876"/>
              <a:gd name="connsiteY1" fmla="*/ 0 h 1850282"/>
              <a:gd name="connsiteX2" fmla="*/ 523876 w 523876"/>
              <a:gd name="connsiteY2" fmla="*/ 1850282 h 1850282"/>
              <a:gd name="connsiteX3" fmla="*/ 0 w 523876"/>
              <a:gd name="connsiteY3" fmla="*/ 1850282 h 1850282"/>
              <a:gd name="connsiteX4" fmla="*/ 0 w 523876"/>
              <a:gd name="connsiteY4" fmla="*/ 0 h 185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76" h="1850282">
                <a:moveTo>
                  <a:pt x="0" y="0"/>
                </a:moveTo>
                <a:lnTo>
                  <a:pt x="523876" y="0"/>
                </a:lnTo>
                <a:lnTo>
                  <a:pt x="523876" y="1850282"/>
                </a:lnTo>
                <a:lnTo>
                  <a:pt x="0" y="185028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t="68402" r="40464" b="25568"/>
          <a:stretch>
            <a:fillRect/>
          </a:stretch>
        </p:blipFill>
        <p:spPr>
          <a:xfrm>
            <a:off x="7687465" y="4502633"/>
            <a:ext cx="2395533" cy="370464"/>
          </a:xfrm>
          <a:custGeom>
            <a:avLst/>
            <a:gdLst>
              <a:gd name="connsiteX0" fmla="*/ 0 w 2395533"/>
              <a:gd name="connsiteY0" fmla="*/ 0 h 370464"/>
              <a:gd name="connsiteX1" fmla="*/ 2395533 w 2395533"/>
              <a:gd name="connsiteY1" fmla="*/ 0 h 370464"/>
              <a:gd name="connsiteX2" fmla="*/ 2395533 w 2395533"/>
              <a:gd name="connsiteY2" fmla="*/ 370464 h 370464"/>
              <a:gd name="connsiteX3" fmla="*/ 0 w 2395533"/>
              <a:gd name="connsiteY3" fmla="*/ 370464 h 370464"/>
              <a:gd name="connsiteX4" fmla="*/ 0 w 2395533"/>
              <a:gd name="connsiteY4" fmla="*/ 0 h 37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5533" h="370464">
                <a:moveTo>
                  <a:pt x="0" y="0"/>
                </a:moveTo>
                <a:lnTo>
                  <a:pt x="2395533" y="0"/>
                </a:lnTo>
                <a:lnTo>
                  <a:pt x="2395533" y="370464"/>
                </a:lnTo>
                <a:lnTo>
                  <a:pt x="0" y="37046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7" t="68458" r="29429" b="19763"/>
          <a:stretch>
            <a:fillRect/>
          </a:stretch>
        </p:blipFill>
        <p:spPr>
          <a:xfrm>
            <a:off x="10112561" y="4506061"/>
            <a:ext cx="435787" cy="723748"/>
          </a:xfrm>
          <a:custGeom>
            <a:avLst/>
            <a:gdLst>
              <a:gd name="connsiteX0" fmla="*/ 0 w 435787"/>
              <a:gd name="connsiteY0" fmla="*/ 0 h 723748"/>
              <a:gd name="connsiteX1" fmla="*/ 435787 w 435787"/>
              <a:gd name="connsiteY1" fmla="*/ 0 h 723748"/>
              <a:gd name="connsiteX2" fmla="*/ 435787 w 435787"/>
              <a:gd name="connsiteY2" fmla="*/ 723748 h 723748"/>
              <a:gd name="connsiteX3" fmla="*/ 0 w 435787"/>
              <a:gd name="connsiteY3" fmla="*/ 723748 h 723748"/>
              <a:gd name="connsiteX4" fmla="*/ 0 w 435787"/>
              <a:gd name="connsiteY4" fmla="*/ 0 h 72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87" h="723748">
                <a:moveTo>
                  <a:pt x="0" y="0"/>
                </a:moveTo>
                <a:lnTo>
                  <a:pt x="435787" y="0"/>
                </a:lnTo>
                <a:lnTo>
                  <a:pt x="435787" y="723748"/>
                </a:lnTo>
                <a:lnTo>
                  <a:pt x="0" y="72374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2" t="68458" r="16305" b="19763"/>
          <a:stretch>
            <a:fillRect/>
          </a:stretch>
        </p:blipFill>
        <p:spPr>
          <a:xfrm>
            <a:off x="10577910" y="4506061"/>
            <a:ext cx="523876" cy="723748"/>
          </a:xfrm>
          <a:custGeom>
            <a:avLst/>
            <a:gdLst>
              <a:gd name="connsiteX0" fmla="*/ 0 w 523876"/>
              <a:gd name="connsiteY0" fmla="*/ 0 h 723748"/>
              <a:gd name="connsiteX1" fmla="*/ 523876 w 523876"/>
              <a:gd name="connsiteY1" fmla="*/ 0 h 723748"/>
              <a:gd name="connsiteX2" fmla="*/ 523876 w 523876"/>
              <a:gd name="connsiteY2" fmla="*/ 723748 h 723748"/>
              <a:gd name="connsiteX3" fmla="*/ 0 w 523876"/>
              <a:gd name="connsiteY3" fmla="*/ 723748 h 723748"/>
              <a:gd name="connsiteX4" fmla="*/ 0 w 523876"/>
              <a:gd name="connsiteY4" fmla="*/ 0 h 72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76" h="723748">
                <a:moveTo>
                  <a:pt x="0" y="0"/>
                </a:moveTo>
                <a:lnTo>
                  <a:pt x="523876" y="0"/>
                </a:lnTo>
                <a:lnTo>
                  <a:pt x="523876" y="723748"/>
                </a:lnTo>
                <a:lnTo>
                  <a:pt x="0" y="72374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0" t="74843" r="40464" b="19858"/>
          <a:stretch>
            <a:fillRect/>
          </a:stretch>
        </p:blipFill>
        <p:spPr>
          <a:xfrm>
            <a:off x="8824802" y="4898377"/>
            <a:ext cx="1258196" cy="325546"/>
          </a:xfrm>
          <a:custGeom>
            <a:avLst/>
            <a:gdLst>
              <a:gd name="connsiteX0" fmla="*/ 0 w 1258196"/>
              <a:gd name="connsiteY0" fmla="*/ 0 h 325546"/>
              <a:gd name="connsiteX1" fmla="*/ 1258196 w 1258196"/>
              <a:gd name="connsiteY1" fmla="*/ 0 h 325546"/>
              <a:gd name="connsiteX2" fmla="*/ 1258196 w 1258196"/>
              <a:gd name="connsiteY2" fmla="*/ 325546 h 325546"/>
              <a:gd name="connsiteX3" fmla="*/ 0 w 1258196"/>
              <a:gd name="connsiteY3" fmla="*/ 325546 h 325546"/>
              <a:gd name="connsiteX4" fmla="*/ 0 w 1258196"/>
              <a:gd name="connsiteY4" fmla="*/ 0 h 32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8196" h="325546">
                <a:moveTo>
                  <a:pt x="0" y="0"/>
                </a:moveTo>
                <a:lnTo>
                  <a:pt x="1258196" y="0"/>
                </a:lnTo>
                <a:lnTo>
                  <a:pt x="1258196" y="325546"/>
                </a:lnTo>
                <a:lnTo>
                  <a:pt x="0" y="32554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" t="75060" r="84631" b="1537"/>
          <a:stretch>
            <a:fillRect/>
          </a:stretch>
        </p:blipFill>
        <p:spPr>
          <a:xfrm>
            <a:off x="7696593" y="4911687"/>
            <a:ext cx="523876" cy="1437916"/>
          </a:xfrm>
          <a:custGeom>
            <a:avLst/>
            <a:gdLst>
              <a:gd name="connsiteX0" fmla="*/ 0 w 523876"/>
              <a:gd name="connsiteY0" fmla="*/ 0 h 1437916"/>
              <a:gd name="connsiteX1" fmla="*/ 523876 w 523876"/>
              <a:gd name="connsiteY1" fmla="*/ 0 h 1437916"/>
              <a:gd name="connsiteX2" fmla="*/ 523876 w 523876"/>
              <a:gd name="connsiteY2" fmla="*/ 1437916 h 1437916"/>
              <a:gd name="connsiteX3" fmla="*/ 0 w 523876"/>
              <a:gd name="connsiteY3" fmla="*/ 1437916 h 1437916"/>
              <a:gd name="connsiteX4" fmla="*/ 0 w 523876"/>
              <a:gd name="connsiteY4" fmla="*/ 0 h 14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76" h="1437916">
                <a:moveTo>
                  <a:pt x="0" y="0"/>
                </a:moveTo>
                <a:lnTo>
                  <a:pt x="523876" y="0"/>
                </a:lnTo>
                <a:lnTo>
                  <a:pt x="523876" y="1437916"/>
                </a:lnTo>
                <a:lnTo>
                  <a:pt x="0" y="14379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6" t="75269" r="71201" b="12951"/>
          <a:stretch>
            <a:fillRect/>
          </a:stretch>
        </p:blipFill>
        <p:spPr>
          <a:xfrm>
            <a:off x="8262933" y="4924577"/>
            <a:ext cx="523876" cy="723748"/>
          </a:xfrm>
          <a:custGeom>
            <a:avLst/>
            <a:gdLst>
              <a:gd name="connsiteX0" fmla="*/ 0 w 523876"/>
              <a:gd name="connsiteY0" fmla="*/ 0 h 723748"/>
              <a:gd name="connsiteX1" fmla="*/ 523876 w 523876"/>
              <a:gd name="connsiteY1" fmla="*/ 0 h 723748"/>
              <a:gd name="connsiteX2" fmla="*/ 523876 w 523876"/>
              <a:gd name="connsiteY2" fmla="*/ 723748 h 723748"/>
              <a:gd name="connsiteX3" fmla="*/ 0 w 523876"/>
              <a:gd name="connsiteY3" fmla="*/ 723748 h 723748"/>
              <a:gd name="connsiteX4" fmla="*/ 0 w 523876"/>
              <a:gd name="connsiteY4" fmla="*/ 0 h 72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76" h="723748">
                <a:moveTo>
                  <a:pt x="0" y="0"/>
                </a:moveTo>
                <a:lnTo>
                  <a:pt x="523876" y="0"/>
                </a:lnTo>
                <a:lnTo>
                  <a:pt x="523876" y="723748"/>
                </a:lnTo>
                <a:lnTo>
                  <a:pt x="0" y="72374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94" t="80649" r="26846" b="12966"/>
          <a:stretch>
            <a:fillRect/>
          </a:stretch>
        </p:blipFill>
        <p:spPr>
          <a:xfrm>
            <a:off x="8803472" y="5255089"/>
            <a:ext cx="1853807" cy="392316"/>
          </a:xfrm>
          <a:custGeom>
            <a:avLst/>
            <a:gdLst>
              <a:gd name="connsiteX0" fmla="*/ 0 w 1853807"/>
              <a:gd name="connsiteY0" fmla="*/ 0 h 392316"/>
              <a:gd name="connsiteX1" fmla="*/ 1853807 w 1853807"/>
              <a:gd name="connsiteY1" fmla="*/ 0 h 392316"/>
              <a:gd name="connsiteX2" fmla="*/ 1853807 w 1853807"/>
              <a:gd name="connsiteY2" fmla="*/ 392316 h 392316"/>
              <a:gd name="connsiteX3" fmla="*/ 0 w 1853807"/>
              <a:gd name="connsiteY3" fmla="*/ 392316 h 392316"/>
              <a:gd name="connsiteX4" fmla="*/ 0 w 1853807"/>
              <a:gd name="connsiteY4" fmla="*/ 0 h 39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807" h="392316">
                <a:moveTo>
                  <a:pt x="0" y="0"/>
                </a:moveTo>
                <a:lnTo>
                  <a:pt x="1853807" y="0"/>
                </a:lnTo>
                <a:lnTo>
                  <a:pt x="1853807" y="392316"/>
                </a:lnTo>
                <a:lnTo>
                  <a:pt x="0" y="3923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1" t="80649" r="15693" b="1537"/>
          <a:stretch>
            <a:fillRect/>
          </a:stretch>
        </p:blipFill>
        <p:spPr>
          <a:xfrm>
            <a:off x="10672754" y="5255089"/>
            <a:ext cx="454834" cy="1094514"/>
          </a:xfrm>
          <a:custGeom>
            <a:avLst/>
            <a:gdLst>
              <a:gd name="connsiteX0" fmla="*/ 0 w 454834"/>
              <a:gd name="connsiteY0" fmla="*/ 0 h 1094514"/>
              <a:gd name="connsiteX1" fmla="*/ 454834 w 454834"/>
              <a:gd name="connsiteY1" fmla="*/ 0 h 1094514"/>
              <a:gd name="connsiteX2" fmla="*/ 454834 w 454834"/>
              <a:gd name="connsiteY2" fmla="*/ 1094514 h 1094514"/>
              <a:gd name="connsiteX3" fmla="*/ 0 w 454834"/>
              <a:gd name="connsiteY3" fmla="*/ 1094514 h 1094514"/>
              <a:gd name="connsiteX4" fmla="*/ 0 w 454834"/>
              <a:gd name="connsiteY4" fmla="*/ 0 h 109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834" h="1094514">
                <a:moveTo>
                  <a:pt x="0" y="0"/>
                </a:moveTo>
                <a:lnTo>
                  <a:pt x="454834" y="0"/>
                </a:lnTo>
                <a:lnTo>
                  <a:pt x="454834" y="1094514"/>
                </a:lnTo>
                <a:lnTo>
                  <a:pt x="0" y="109451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7" t="87541" r="26846" b="1537"/>
          <a:stretch>
            <a:fillRect/>
          </a:stretch>
        </p:blipFill>
        <p:spPr>
          <a:xfrm>
            <a:off x="8261746" y="5678571"/>
            <a:ext cx="2395533" cy="671032"/>
          </a:xfrm>
          <a:custGeom>
            <a:avLst/>
            <a:gdLst>
              <a:gd name="connsiteX0" fmla="*/ 0 w 2395533"/>
              <a:gd name="connsiteY0" fmla="*/ 0 h 671032"/>
              <a:gd name="connsiteX1" fmla="*/ 2395533 w 2395533"/>
              <a:gd name="connsiteY1" fmla="*/ 0 h 671032"/>
              <a:gd name="connsiteX2" fmla="*/ 2395533 w 2395533"/>
              <a:gd name="connsiteY2" fmla="*/ 671032 h 671032"/>
              <a:gd name="connsiteX3" fmla="*/ 0 w 2395533"/>
              <a:gd name="connsiteY3" fmla="*/ 671032 h 671032"/>
              <a:gd name="connsiteX4" fmla="*/ 0 w 2395533"/>
              <a:gd name="connsiteY4" fmla="*/ 0 h 67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5533" h="671032">
                <a:moveTo>
                  <a:pt x="0" y="0"/>
                </a:moveTo>
                <a:lnTo>
                  <a:pt x="2395533" y="0"/>
                </a:lnTo>
                <a:lnTo>
                  <a:pt x="2395533" y="671032"/>
                </a:lnTo>
                <a:lnTo>
                  <a:pt x="0" y="67103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251489"/>
            <a:ext cx="6107319" cy="3747792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2457450" y="1174419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x-lines.ru/letters/i/cyrillicfancy/0550/0/30/0/4nepbcqosdem1eg1umjmdwf74napbxqos8embwf34ka7bq6tt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91" y="1031543"/>
            <a:ext cx="5306881" cy="54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24"/>
          <p:cNvSpPr txBox="1"/>
          <p:nvPr/>
        </p:nvSpPr>
        <p:spPr>
          <a:xfrm>
            <a:off x="1386854" y="3221059"/>
            <a:ext cx="5235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Сенбе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жұртқа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тұрса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мақтап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879417" y="3566003"/>
            <a:ext cx="4250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Әуре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қулық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сақтап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958957" y="3948905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Өзіңе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өзіңді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TextBox 1023"/>
          <p:cNvSpPr txBox="1"/>
          <p:nvPr/>
        </p:nvSpPr>
        <p:spPr>
          <a:xfrm>
            <a:off x="1808915" y="4327620"/>
            <a:ext cx="4391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Еңбегің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ақылың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жақтап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026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50"/>
                            </p:stCondLst>
                            <p:childTnLst>
                              <p:par>
                                <p:cTn id="1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25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750"/>
                            </p:stCondLst>
                            <p:childTnLst>
                              <p:par>
                                <p:cTn id="1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8" dur="1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900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  <p:bldP spid="127" grpId="0"/>
      <p:bldP spid="10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486071" y="433921"/>
            <a:ext cx="538207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Құнанбайұлы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ақыны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ойшылы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ағартушысы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қайраткері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1845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тамызда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деректерде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ауданындағы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Сырт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Қасқабұлақ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әдебиетінің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қалаушы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руханияттың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жарық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жұлдыздарының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486070" y="2249512"/>
            <a:ext cx="5382079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Өмірбаяны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kk-KZ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Ибраһим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Құнанбайұлы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лақап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қысқарған</a:t>
            </a:r>
            <a:r>
              <a:rPr lang="kk-KZ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есімі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Әкесі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Құнанбай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болыс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ауқатты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беделді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кезінен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зерек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Семейдегі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медреседе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мектебінде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оқыған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Орыстың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әдебиетімен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танысып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А.С.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Пушкин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М.Ю.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Лермонтов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И.А.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Крылов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әдебиетімен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Низами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Фирдоуси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Науаи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танысады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251" y="562285"/>
            <a:ext cx="3600450" cy="525018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10414" y="-365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64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587231" y="1847882"/>
            <a:ext cx="5291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indent="-457200" algn="ctr"/>
            <a:r>
              <a:rPr kumimoji="0" lang="kk-KZ" altLang="en-US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Абай Құнанбайұлының қара сөздерінің</a:t>
            </a:r>
            <a:r>
              <a:rPr lang="kk-KZ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</a:t>
            </a:r>
            <a:r>
              <a:rPr kumimoji="0" lang="kk-KZ" altLang="en-US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 тілдеріне</a:t>
            </a:r>
            <a:r>
              <a:rPr kumimoji="0" lang="kk-KZ" altLang="en-US" b="1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аудармалары. </a:t>
            </a:r>
            <a:r>
              <a:rPr lang="kk-KZ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Әл-Фараби кітапханасында ағылшын, түрік, қытай, араб т.б. тілдерде еңбектері сақталған.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10414" y="-365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46" y="1223849"/>
            <a:ext cx="4653031" cy="350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09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310414" y="-365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903" y="3346219"/>
            <a:ext cx="1620000" cy="1980000"/>
          </a:xfrm>
          <a:prstGeom prst="rect">
            <a:avLst/>
          </a:prstGeom>
        </p:spPr>
      </p:pic>
      <p:pic>
        <p:nvPicPr>
          <p:cNvPr id="8" name="Image 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2903" y="307408"/>
            <a:ext cx="1620000" cy="1980000"/>
          </a:xfrm>
          <a:prstGeom prst="rect">
            <a:avLst/>
          </a:prstGeom>
        </p:spPr>
      </p:pic>
      <p:pic>
        <p:nvPicPr>
          <p:cNvPr id="16" name="Image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20480" y="307408"/>
            <a:ext cx="1620000" cy="1980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229268" y="2391648"/>
            <a:ext cx="18024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lang="en-US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en-US" alt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Таңдамалы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</a:t>
            </a:r>
            <a:endParaRPr lang="ru-RU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поэмалар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 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 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endParaRPr lang="ru-RU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М. : </a:t>
            </a: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1977</a:t>
            </a:r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Араб т</a:t>
            </a:r>
            <a:r>
              <a:rPr lang="kk-KZ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ілінде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0480" y="2391649"/>
            <a:ext cx="18024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Хасенов</a:t>
            </a:r>
            <a:r>
              <a:rPr lang="en-US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altLang="en-US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Мәди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Тұлпардың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дүбірі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повесть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Хасенов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 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Жазушы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1971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9" name="Image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20480" y="3346219"/>
            <a:ext cx="1620000" cy="1980000"/>
          </a:xfrm>
          <a:prstGeom prst="rect">
            <a:avLst/>
          </a:prstGeom>
        </p:spPr>
      </p:pic>
      <p:pic>
        <p:nvPicPr>
          <p:cNvPr id="22" name="Image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99202" y="307408"/>
            <a:ext cx="1620000" cy="1980000"/>
          </a:xfrm>
          <a:prstGeom prst="rect">
            <a:avLst/>
          </a:prstGeom>
        </p:spPr>
      </p:pic>
      <p:pic>
        <p:nvPicPr>
          <p:cNvPr id="23" name="Image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14193" y="307408"/>
            <a:ext cx="1620000" cy="1980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53310" y="2519657"/>
            <a:ext cx="214265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Абай.</a:t>
            </a:r>
          </a:p>
          <a:p>
            <a:pPr algn="ctr"/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of words 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10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 ред. К.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Серікбаева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ауд. Р.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МакКейн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Семей : Абай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клубы,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 –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895530" y="2530147"/>
            <a:ext cx="1457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Қазыбаев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Кәкімжан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Октябрь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очерктер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К.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Қазыбаев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 –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Фарнцуз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97155" y="5318737"/>
            <a:ext cx="1906246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Kunanbayev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Abay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altLang="en-US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en-US" sz="10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Nasıhatler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(Kara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Sözler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  <a:endParaRPr kumimoji="0" lang="kk-KZ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öğretileri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[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çevıren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Kıbar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]. –</a:t>
            </a:r>
            <a:endParaRPr kumimoji="0" lang="kk-KZ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Ankara : SFN, 2014</a:t>
            </a:r>
            <a:r>
              <a:rPr kumimoji="0" lang="kk-KZ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Түрік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077820" y="5326219"/>
            <a:ext cx="2232594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Kunanbayev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Abay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altLang="en-US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Şiirler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koleksiyon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[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çevıren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Kıbar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endParaRPr kumimoji="0" lang="kk-KZ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Kazakistan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Cumnuriyeti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Ankara</a:t>
            </a:r>
            <a:endParaRPr lang="kk-KZ" altLang="en-US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Büyükelçiliği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diğer</a:t>
            </a:r>
            <a:endParaRPr lang="kk-KZ" altLang="en-US" sz="1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organizasyonlar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]. - Ankara : SFN, 2014</a:t>
            </a:r>
            <a:endParaRPr lang="kk-KZ" altLang="en-US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Түрік тілінде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26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969125" y="403698"/>
            <a:ext cx="4448764" cy="444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қатпарлы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сыр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сандығы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мұралары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Абай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дала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тынысын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жырына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сыйдырған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жүрекке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сәуле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сепкен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руханиятының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асқар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шыңы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қалдырған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бай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мұрасы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танылған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сөздерінен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іліге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бермейтін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көлеңкеде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бар.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Абай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дүниетанымының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тереңіне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бойлауға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кемелдігін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жауһарлар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философиялық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оқитын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болмысының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айнасы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іспетті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дана ой,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сөзінде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шындығы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адамдық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ізгілік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еңбектерді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парақтай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әлемімен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парасатымен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бетпе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-бет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келеміз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ақынның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жұмбаққа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соқпақ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marR="0" lvl="1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58014" y="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9" y="403698"/>
            <a:ext cx="3549158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7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310414" y="-365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039" y="290431"/>
            <a:ext cx="1620000" cy="1980000"/>
          </a:xfrm>
          <a:prstGeom prst="rect">
            <a:avLst/>
          </a:prstGeom>
        </p:spPr>
      </p:pic>
      <p:pic>
        <p:nvPicPr>
          <p:cNvPr id="6" name="Imag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45257" y="290431"/>
            <a:ext cx="1620000" cy="1980000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582" y="3293232"/>
            <a:ext cx="1620000" cy="1980000"/>
          </a:xfrm>
          <a:prstGeom prst="rect">
            <a:avLst/>
          </a:prstGeom>
        </p:spPr>
      </p:pic>
      <p:pic>
        <p:nvPicPr>
          <p:cNvPr id="9" name="Image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80971" y="319341"/>
            <a:ext cx="1620000" cy="1980000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5464" y="330265"/>
            <a:ext cx="1620000" cy="1980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67585" y="2299341"/>
            <a:ext cx="136690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Кунанбаев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 и поэмы : сборник / К. Абай. - М. ; Л. : Сов. писатель, 1966.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38005" y="2340059"/>
            <a:ext cx="18889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(1845-1904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Жаздым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жастарға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Балақаев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Қазбірмембас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1945.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9172" y="5296973"/>
            <a:ext cx="1639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(1845-1904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Жаздым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жастарға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 А.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Балақаев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Қазбірмембас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1945.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Image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45257" y="3316973"/>
            <a:ext cx="1620000" cy="1980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399214" y="5373917"/>
            <a:ext cx="16660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А.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Қазмемкөркемәдеббас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1950.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02441" y="2354168"/>
            <a:ext cx="13985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таңдамалы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ҚБМБ, 1943.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86827" y="2354168"/>
            <a:ext cx="21789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(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Ибраһим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Шығармаларының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Абай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Ибраһим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ред. кол. Н. Т.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Сауранбаев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Н. Т.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Сауранбаев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Қазбірмембас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1948.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05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771350" y="535900"/>
            <a:ext cx="4707477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–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зергері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аудармашысы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аудармалары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Құнанбайұлы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реформатор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мәдениеттер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көпір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аудармалары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кеңейтіп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ой-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санасын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өріске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көтерген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жүрекпен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сезіммен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сөйлету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жұртына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жат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дүниені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жақындату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Пушкин, Лермонтов, Крылов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сынды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көрнекті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тілімізге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туындыларға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далалық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философия мен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дарыта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Лермонтовтың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«Из Гёте»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шығармасынан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тәржімаланған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әнге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аудармашы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аудармашысы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дәлелдейді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58014" y="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873" y="251815"/>
            <a:ext cx="1620000" cy="1980000"/>
          </a:xfrm>
          <a:prstGeom prst="rect">
            <a:avLst/>
          </a:prstGeom>
        </p:spPr>
      </p:pic>
      <p:pic>
        <p:nvPicPr>
          <p:cNvPr id="5" name="Imag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54455" y="3142416"/>
            <a:ext cx="1620000" cy="1980000"/>
          </a:xfrm>
          <a:prstGeom prst="rect">
            <a:avLst/>
          </a:prstGeom>
        </p:spPr>
      </p:pic>
      <p:pic>
        <p:nvPicPr>
          <p:cNvPr id="6" name="Image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873" y="3142416"/>
            <a:ext cx="1620000" cy="1980000"/>
          </a:xfrm>
          <a:prstGeom prst="rect">
            <a:avLst/>
          </a:prstGeom>
        </p:spPr>
      </p:pic>
      <p:pic>
        <p:nvPicPr>
          <p:cNvPr id="7" name="Image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33117" y="251815"/>
            <a:ext cx="1620000" cy="1980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3072" y="2231815"/>
            <a:ext cx="22075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Ахметов,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Закий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Лермонтов и Абай : о переводах Абая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Кунанбаева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произведений М. Ю. Лермонтова / З. Ахметов. - Алматы : АН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КазССР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1954.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0873" y="5171243"/>
            <a:ext cx="1556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Крылов, Иван Андреевич.</a:t>
            </a: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И. А. Крылов ; ред.: М.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Әуезов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др.]. - Алматы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Қазбірмембас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1944.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18117" y="5171243"/>
            <a:ext cx="16926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Жиренчин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Абиш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и его русские друзья : сборник / А.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Жиренчин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АН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КазССР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АН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КазССР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1949.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8000" y="2280642"/>
            <a:ext cx="17902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Пушкин, Александр Сергеевич.</a:t>
            </a:r>
          </a:p>
          <a:p>
            <a:pPr algn="ct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А. С. Пушкин. - Астана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22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58014" y="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6377126" y="797510"/>
            <a:ext cx="52881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«Абай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рухының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Мұхтар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Әуезовтің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«Абай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эпопеясы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биігін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кемел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суреттеген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тек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тағдыры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тектілігін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танытатын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«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романы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француз,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неміс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қытай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жапон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секілді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тілге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аударылып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кітапханаларынан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аудармалар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оқырманына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таныстырылды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Әуезовтің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қаламы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шеңберден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адамзаттық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деңгейге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көтерілді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Шет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тілдерге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аударылған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руханиятының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биіктен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көрінгенінің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айғағы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өнерінің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жеңісі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мұрамыздың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мәдениетпен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дәлелдеген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жарқын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0676" y="3149146"/>
            <a:ext cx="1620000" cy="1980000"/>
          </a:xfrm>
          <a:prstGeom prst="rect">
            <a:avLst/>
          </a:prstGeom>
        </p:spPr>
      </p:pic>
      <p:pic>
        <p:nvPicPr>
          <p:cNvPr id="6" name="Imag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9006" y="3149146"/>
            <a:ext cx="1620000" cy="1980000"/>
          </a:xfrm>
          <a:prstGeom prst="rect">
            <a:avLst/>
          </a:prstGeom>
        </p:spPr>
      </p:pic>
      <p:pic>
        <p:nvPicPr>
          <p:cNvPr id="7" name="Imag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76764" y="314779"/>
            <a:ext cx="1620000" cy="1980000"/>
          </a:xfrm>
          <a:prstGeom prst="rect">
            <a:avLst/>
          </a:prstGeom>
        </p:spPr>
      </p:pic>
      <p:pic>
        <p:nvPicPr>
          <p:cNvPr id="8" name="Image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1612" y="314779"/>
            <a:ext cx="1620000" cy="198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42223" y="2294779"/>
            <a:ext cx="21100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Ауэзов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Мухтар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Омарханович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: исторический роман / М. О.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Ауэзов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Алма-Ата 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Казгосиздат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1948.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62851" y="2294779"/>
            <a:ext cx="1647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Auezov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Mukhtar.</a:t>
            </a:r>
          </a:p>
          <a:p>
            <a:pPr algn="ctr"/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Abai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abridged / M.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Auezov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Moscou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1975.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4311" y="5239522"/>
            <a:ext cx="18293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Ауэзов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Мухтар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: роман (в сокращении) / М.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Ауэзов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М. : Прогресс, 1975.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43451" y="5239522"/>
            <a:ext cx="1314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Auezov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Mukhtar.</a:t>
            </a:r>
          </a:p>
          <a:p>
            <a:pPr algn="ctr"/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Abai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novel / M.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Auezov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Iran : [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1996.</a:t>
            </a:r>
          </a:p>
        </p:txBody>
      </p:sp>
    </p:spTree>
    <p:extLst>
      <p:ext uri="{BB962C8B-B14F-4D97-AF65-F5344CB8AC3E}">
        <p14:creationId xmlns:p14="http://schemas.microsoft.com/office/powerpoint/2010/main" val="3929401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58014" y="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9514" y="244000"/>
            <a:ext cx="4320000" cy="5760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955957" y="2027535"/>
            <a:ext cx="46264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/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Türksoy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[ed.: D.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Kasseinov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; project director B.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Barysbekov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translation: 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Mc'Kayn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Kydyrova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- [s. n.] : Artworks, 2020. </a:t>
            </a:r>
          </a:p>
        </p:txBody>
      </p:sp>
    </p:spTree>
    <p:extLst>
      <p:ext uri="{BB962C8B-B14F-4D97-AF65-F5344CB8AC3E}">
        <p14:creationId xmlns:p14="http://schemas.microsoft.com/office/powerpoint/2010/main" val="2086674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158014" y="0"/>
            <a:ext cx="1059543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8000">
                <a:schemeClr val="tx1">
                  <a:alpha val="20000"/>
                </a:schemeClr>
              </a:gs>
              <a:gs pos="83000">
                <a:schemeClr val="bg1">
                  <a:alpha val="30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213" y="247968"/>
            <a:ext cx="4680000" cy="5760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83400" y="1862434"/>
            <a:ext cx="459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Жұбанов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Қуанұлы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: 4-перделі опера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либреттосы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Әуезовтікі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А. Қ.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Жұбанов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Алматы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46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1187</Words>
  <Application>Microsoft Office PowerPoint</Application>
  <PresentationFormat>Широкоэкранный</PresentationFormat>
  <Paragraphs>88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Shef</dc:creator>
  <cp:lastModifiedBy>Shef</cp:lastModifiedBy>
  <cp:revision>31</cp:revision>
  <dcterms:created xsi:type="dcterms:W3CDTF">2025-07-21T05:24:20Z</dcterms:created>
  <dcterms:modified xsi:type="dcterms:W3CDTF">2025-07-22T10:37:25Z</dcterms:modified>
</cp:coreProperties>
</file>